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0" r:id="rId3"/>
    <p:sldId id="287" r:id="rId4"/>
    <p:sldId id="275" r:id="rId5"/>
    <p:sldId id="288" r:id="rId6"/>
    <p:sldId id="274" r:id="rId7"/>
    <p:sldId id="289" r:id="rId8"/>
    <p:sldId id="278" r:id="rId9"/>
    <p:sldId id="292" r:id="rId10"/>
    <p:sldId id="264" r:id="rId11"/>
    <p:sldId id="293" r:id="rId12"/>
    <p:sldId id="265" r:id="rId13"/>
    <p:sldId id="294" r:id="rId14"/>
    <p:sldId id="271" r:id="rId15"/>
    <p:sldId id="269" r:id="rId16"/>
    <p:sldId id="263" r:id="rId17"/>
    <p:sldId id="256" r:id="rId18"/>
    <p:sldId id="259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4C14F-C055-58EE-749D-6594C160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7E212B4-8647-E799-C049-67A4C254B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061503-047B-501D-80E1-7B6EC223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EE18B5-053A-F7F5-83C0-7DEC4E29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682698-AC18-B61A-BC1D-92EAC973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51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73C65-49B3-7A31-02F6-0571CC92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30FFDB-673B-D568-2405-77DECC410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7EA214-DC7A-8EC7-B2F3-A1FD2037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C8346F-0D5D-31E6-FC90-7D96B3AF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709EC5-FE56-BA90-B2E5-CA6E076F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78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E7FA872-BD3C-982E-C40A-B83BCBD88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EE5C537-4AEA-4961-CB7C-FA5CDEBCE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20973B-D2EA-667F-4738-C7345F64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46E13EC-F1AC-D1EF-444C-AD98C667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D4AE3B-8F4F-6569-1EE1-C19E663B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9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36567-CA2B-78D4-871D-EF3518F0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E5BF53-D5F8-8221-7E2F-1AAE16496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4B724A-07F1-7B5F-060F-D48147B8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174A38-86D1-F0A5-059F-EE76E5DC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BE68D6-C77A-FB76-D06D-1F8CFB8EC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91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2E34B-0A21-E105-C587-68F73F2F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2540A-5048-C9BF-4F4F-1203A6CF9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F453D6-CCCF-CAA6-48F6-D2EC7450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DF1F1F-6D69-589D-A936-EC745CDC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14D881-5D58-0A81-DA48-720C2210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27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205CE-8E23-3A95-557B-9E82DEA5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0F7E06-892D-F420-2CA9-B1E6DEEF0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5C61200-4AB2-774F-FAC0-A55D6E557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72C4B4F-5D1B-9BEB-6E75-25DF07E3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3F518A-1B25-0CA3-0BEA-67D86ED2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55639C6-549E-76C7-17A9-0DFCF37A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77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670BD-96F8-37D4-D001-207CE861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D881C4-1C22-AB3A-0721-AED37C20A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E51B2D4-10B5-2A01-9473-7EC6C4E66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C2A3295-0691-AC67-BA80-5CB1117EA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DC7C9EC-6D16-9046-0807-BEA5D8E5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6493185-2385-1E73-51AA-6B5D473E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4A7D27F-0048-382A-661B-F6049E60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4B2A207-92B2-A52D-5F9F-CE6DEF3A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33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A06AF-4D71-1E09-6B93-78EBF777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56047AC-08E4-836A-D4BE-899D59DC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18D8E78-AD16-5D61-A025-513F2DEF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16454DC-B4CC-645B-68B6-73A7673D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98636C0-4119-2505-8F1D-F939C7FA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CD121A-D8B8-DEA7-0CE3-3F57BE1C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EFB1175-E3CA-B06F-7127-FF30FA86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73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B484C-AC4B-148A-9059-77746E2E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B99777-80C7-A8E1-40E7-0FA65E51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06C002-8983-D48A-29FA-C7B4AB020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D06391-9684-B0EC-38A1-AEA4F756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EB7A69-47AD-B3BB-AC51-91485F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FF40AB5-AC41-19B8-D700-0F0E3C56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81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CB6CD-247C-E829-9477-8104E4CF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5F19E7-439B-0B62-D99F-8491C3910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90AB3A-9AAA-3E16-3F47-FB090D178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54EB78-976D-4630-5864-57D083F3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EC8236-BD4E-FC82-95C3-252A4DE8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EB1EF61-8BBD-EAB6-A91B-B145C61C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74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68F1FB3-4283-AF03-E3E5-0D8D4A86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064831-4726-239F-7F4E-BE4F4A197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705E10-F641-B7BD-79F6-E8ABF4CB1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0097-9F5D-445B-B755-3FD7AB61FF4D}" type="datetimeFigureOut">
              <a:rPr lang="da-DK" smtClean="0"/>
              <a:t>14-02-2024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8705021-1F4C-FF16-3FAE-9002E7368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3318B0-E9D3-9A92-6BD9-70F87F068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3F10F-FAA2-480A-A2FD-345DF06BF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32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76B9CCBB-8213-E32A-793F-474EEAEF7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" b="17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92FF3C8-B7FF-A130-9CAB-5142E39B6B75}"/>
              </a:ext>
            </a:extLst>
          </p:cNvPr>
          <p:cNvSpPr/>
          <p:nvPr/>
        </p:nvSpPr>
        <p:spPr>
          <a:xfrm>
            <a:off x="0" y="0"/>
            <a:ext cx="6348046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2">
                  <a:lumMod val="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503DED1-6706-0765-9875-6E0E42B95970}"/>
              </a:ext>
            </a:extLst>
          </p:cNvPr>
          <p:cNvSpPr/>
          <p:nvPr/>
        </p:nvSpPr>
        <p:spPr>
          <a:xfrm>
            <a:off x="0" y="0"/>
            <a:ext cx="5380892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1161"/>
          <a:stretch/>
        </p:blipFill>
        <p:spPr>
          <a:xfrm>
            <a:off x="387960" y="399510"/>
            <a:ext cx="3190509" cy="81382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3991709"/>
            <a:ext cx="466871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Deep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tissue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treatment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b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particularly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Bruises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Swellings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Muscle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tensions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CDE3518-B037-7FDD-3DB1-B3E77B30DB5B}"/>
              </a:ext>
            </a:extLst>
          </p:cNvPr>
          <p:cNvSpPr txBox="1"/>
          <p:nvPr/>
        </p:nvSpPr>
        <p:spPr>
          <a:xfrm>
            <a:off x="931985" y="2433222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3500" baseline="50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4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Basic1500 VET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218C72C-F2DE-03BA-7A39-C81DDEDB3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1" b="27543"/>
          <a:stretch/>
        </p:blipFill>
        <p:spPr>
          <a:xfrm>
            <a:off x="5672978" y="1837986"/>
            <a:ext cx="6366220" cy="38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D30AA-229D-8790-9F5A-770F2A0C5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jord, udendørs, person, våben&#10;&#10;Automatisk genereret beskrivelse">
            <a:extLst>
              <a:ext uri="{FF2B5EF4-FFF2-40B4-BE49-F238E27FC236}">
                <a16:creationId xmlns:a16="http://schemas.microsoft.com/office/drawing/2014/main" id="{F236416A-AB5E-364A-70D4-A5ED82975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52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311CBD8-69D5-562B-279D-7167B259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20E4BC4-5D1C-85F7-AEFB-E5F606A7FB5C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503DED1-6706-0765-9875-6E0E42B95970}"/>
              </a:ext>
            </a:extLst>
          </p:cNvPr>
          <p:cNvSpPr/>
          <p:nvPr/>
        </p:nvSpPr>
        <p:spPr>
          <a:xfrm>
            <a:off x="0" y="0"/>
            <a:ext cx="5389685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3991709"/>
            <a:ext cx="466871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Red laser +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blue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LED, </a:t>
            </a:r>
          </a:p>
          <a:p>
            <a:pPr>
              <a:lnSpc>
                <a:spcPct val="150000"/>
              </a:lnSpc>
            </a:pP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exceptionally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Wounds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Rashes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Eczema</a:t>
            </a:r>
            <a:endParaRPr lang="da-DK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CDE3518-B037-7FDD-3DB1-B3E77B30DB5B}"/>
              </a:ext>
            </a:extLst>
          </p:cNvPr>
          <p:cNvSpPr txBox="1"/>
          <p:nvPr/>
        </p:nvSpPr>
        <p:spPr>
          <a:xfrm>
            <a:off x="931985" y="2433222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3500" baseline="50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4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Basic1200 VET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F5281E0-F5BF-DCD5-1714-7E2C37A6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27402" r="7273" b="28646"/>
          <a:stretch/>
        </p:blipFill>
        <p:spPr>
          <a:xfrm>
            <a:off x="5734752" y="1839158"/>
            <a:ext cx="5929712" cy="38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382C5-0B3E-8F33-F4E5-14A27C32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tøj, kvinde, hest&#10;&#10;Automatisk genereret beskrivelse">
            <a:extLst>
              <a:ext uri="{FF2B5EF4-FFF2-40B4-BE49-F238E27FC236}">
                <a16:creationId xmlns:a16="http://schemas.microsoft.com/office/drawing/2014/main" id="{7E8A8874-C02D-1486-1E8D-29D42387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6782532-D9DA-D51E-05F1-E566B49B9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68C28D1-7864-D934-9311-6AE30F5E5FFB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9E29D9E-5368-B8CD-31F4-9840B0E99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26695" r="21235" b="19019"/>
          <a:stretch/>
        </p:blipFill>
        <p:spPr>
          <a:xfrm>
            <a:off x="5735071" y="2057401"/>
            <a:ext cx="5879568" cy="349933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503DED1-6706-0765-9875-6E0E42B95970}"/>
              </a:ext>
            </a:extLst>
          </p:cNvPr>
          <p:cNvSpPr/>
          <p:nvPr/>
        </p:nvSpPr>
        <p:spPr>
          <a:xfrm>
            <a:off x="0" y="0"/>
            <a:ext cx="5398477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925"/>
          <a:stretch/>
        </p:blipFill>
        <p:spPr>
          <a:xfrm>
            <a:off x="387960" y="399510"/>
            <a:ext cx="3190509" cy="77865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3991709"/>
            <a:ext cx="4668715" cy="207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Exceptionally effective for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Teeth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problems </a:t>
            </a:r>
          </a:p>
          <a:p>
            <a:pPr>
              <a:lnSpc>
                <a:spcPct val="150000"/>
              </a:lnSpc>
            </a:pP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Ear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disorders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Smaller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wounds</a:t>
            </a:r>
            <a:endParaRPr lang="da-DK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CDE3518-B037-7FDD-3DB1-B3E77B30DB5B}"/>
              </a:ext>
            </a:extLst>
          </p:cNvPr>
          <p:cNvSpPr txBox="1"/>
          <p:nvPr/>
        </p:nvSpPr>
        <p:spPr>
          <a:xfrm>
            <a:off x="931985" y="2433222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3500" baseline="50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4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Basic500 VET</a:t>
            </a:r>
          </a:p>
        </p:txBody>
      </p:sp>
    </p:spTree>
    <p:extLst>
      <p:ext uri="{BB962C8B-B14F-4D97-AF65-F5344CB8AC3E}">
        <p14:creationId xmlns:p14="http://schemas.microsoft.com/office/powerpoint/2010/main" val="34245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person, udendørs, kvinde, holde&#10;&#10;Automatisk genereret beskrivelse">
            <a:extLst>
              <a:ext uri="{FF2B5EF4-FFF2-40B4-BE49-F238E27FC236}">
                <a16:creationId xmlns:a16="http://schemas.microsoft.com/office/drawing/2014/main" id="{46B449B7-1791-1B99-82D3-6BE5C13EB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8DAAC1B-5DA0-04F2-0275-546BB78B2449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5C33C8C-D712-27F8-8CA8-7A6F4918D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2" y="5783178"/>
            <a:ext cx="3183175" cy="67014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3C6681E-EDE3-A2C9-2EB2-32A08BBC0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26695" r="14373" b="19019"/>
          <a:stretch/>
        </p:blipFill>
        <p:spPr>
          <a:xfrm>
            <a:off x="470492" y="3130062"/>
            <a:ext cx="4060718" cy="21717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288EE12-2CA3-C0BC-09E7-07BCC2486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8646"/>
          <a:stretch/>
        </p:blipFill>
        <p:spPr>
          <a:xfrm>
            <a:off x="8076337" y="3015762"/>
            <a:ext cx="3585939" cy="2101362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F08996E-E579-41A4-C318-8728CDD8A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1" b="27543"/>
          <a:stretch/>
        </p:blipFill>
        <p:spPr>
          <a:xfrm>
            <a:off x="4329608" y="3015761"/>
            <a:ext cx="3585939" cy="2154115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7DD9C5E8-B2A4-A896-ED4A-F16189822D2A}"/>
              </a:ext>
            </a:extLst>
          </p:cNvPr>
          <p:cNvSpPr txBox="1"/>
          <p:nvPr/>
        </p:nvSpPr>
        <p:spPr>
          <a:xfrm>
            <a:off x="914400" y="474785"/>
            <a:ext cx="11277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5400" baseline="300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sz="54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Basic VET Series</a:t>
            </a:r>
          </a:p>
          <a:p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Handy, portable &amp; </a:t>
            </a:r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 horses and </a:t>
            </a:r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pets</a:t>
            </a:r>
            <a:endParaRPr lang="da-DK" sz="2800" dirty="0">
              <a:solidFill>
                <a:srgbClr val="333333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1F8E2F6-87C1-EE30-485B-9A33B6AE789C}"/>
              </a:ext>
            </a:extLst>
          </p:cNvPr>
          <p:cNvSpPr txBox="1"/>
          <p:nvPr/>
        </p:nvSpPr>
        <p:spPr>
          <a:xfrm>
            <a:off x="943708" y="2904394"/>
            <a:ext cx="187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1200" baseline="50000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Basic500 VET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F7D8E83F-67B5-BF82-49A9-29238B6B96B3}"/>
              </a:ext>
            </a:extLst>
          </p:cNvPr>
          <p:cNvSpPr txBox="1"/>
          <p:nvPr/>
        </p:nvSpPr>
        <p:spPr>
          <a:xfrm>
            <a:off x="4533897" y="2907324"/>
            <a:ext cx="187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1200" baseline="50000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Basic1500 VET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B44594D-23FA-8230-C6F7-9A59795F2E65}"/>
              </a:ext>
            </a:extLst>
          </p:cNvPr>
          <p:cNvSpPr txBox="1"/>
          <p:nvPr/>
        </p:nvSpPr>
        <p:spPr>
          <a:xfrm>
            <a:off x="8484572" y="2910256"/>
            <a:ext cx="187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1200" baseline="50000" dirty="0" err="1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dirty="0">
                <a:solidFill>
                  <a:srgbClr val="FF505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Basic1200 VET</a:t>
            </a:r>
          </a:p>
        </p:txBody>
      </p:sp>
    </p:spTree>
    <p:extLst>
      <p:ext uri="{BB962C8B-B14F-4D97-AF65-F5344CB8AC3E}">
        <p14:creationId xmlns:p14="http://schemas.microsoft.com/office/powerpoint/2010/main" val="31029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7E381D66-4C06-73ED-D509-8A09716B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92FF3C8-B7FF-A130-9CAB-5142E39B6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2">
                  <a:lumMod val="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503DED1-6706-0765-9875-6E0E42B95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6D189BB-5E6B-38ED-6AED-C03EF974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67" y="1868787"/>
            <a:ext cx="5435916" cy="114325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F2F31E83-7FDE-3677-0F0D-26F30C28F4EB}"/>
              </a:ext>
            </a:extLst>
          </p:cNvPr>
          <p:cNvSpPr txBox="1"/>
          <p:nvPr/>
        </p:nvSpPr>
        <p:spPr>
          <a:xfrm>
            <a:off x="0" y="3854518"/>
            <a:ext cx="12191999" cy="116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www.powermedic.com</a:t>
            </a:r>
            <a:br>
              <a:rPr lang="da-DK" sz="1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1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info@powermedic.com</a:t>
            </a:r>
            <a:br>
              <a:rPr lang="da-DK" sz="1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1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+45 59 45 64 00</a:t>
            </a:r>
          </a:p>
        </p:txBody>
      </p:sp>
    </p:spTree>
    <p:extLst>
      <p:ext uri="{BB962C8B-B14F-4D97-AF65-F5344CB8AC3E}">
        <p14:creationId xmlns:p14="http://schemas.microsoft.com/office/powerpoint/2010/main" val="16743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51CF9A6-51F7-E315-1AB2-B75E607F7168}"/>
              </a:ext>
            </a:extLst>
          </p:cNvPr>
          <p:cNvSpPr/>
          <p:nvPr/>
        </p:nvSpPr>
        <p:spPr>
          <a:xfrm>
            <a:off x="0" y="0"/>
            <a:ext cx="5389685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26DC61C-A79A-EAD6-D8A8-A1AA596C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4EA561-B6DD-BB08-CBD2-DC1707602B4A}"/>
              </a:ext>
            </a:extLst>
          </p:cNvPr>
          <p:cNvSpPr txBox="1"/>
          <p:nvPr/>
        </p:nvSpPr>
        <p:spPr>
          <a:xfrm>
            <a:off x="914400" y="3991709"/>
            <a:ext cx="4668715" cy="207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Particularly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treatment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of: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Trigger points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Between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smaller joints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Ear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problems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E851A98-89B5-27F6-4135-69BE199B9945}"/>
              </a:ext>
            </a:extLst>
          </p:cNvPr>
          <p:cNvSpPr txBox="1"/>
          <p:nvPr/>
        </p:nvSpPr>
        <p:spPr>
          <a:xfrm>
            <a:off x="931985" y="2433222"/>
            <a:ext cx="6101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3600" baseline="30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endParaRPr lang="da-DK" sz="3600" baseline="30000" dirty="0">
              <a:solidFill>
                <a:schemeClr val="bg1">
                  <a:lumMod val="9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a-DK" sz="3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Pro500</a:t>
            </a:r>
            <a:endParaRPr lang="da-DK" sz="4000" dirty="0">
              <a:solidFill>
                <a:schemeClr val="bg1">
                  <a:lumMod val="9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2" name="Billede 11" descr="Et billede, der indeholder indendørs, sort, våben&#10;&#10;Automatisk genereret beskrivelse">
            <a:extLst>
              <a:ext uri="{FF2B5EF4-FFF2-40B4-BE49-F238E27FC236}">
                <a16:creationId xmlns:a16="http://schemas.microsoft.com/office/drawing/2014/main" id="{E2F3C4CA-6D6D-3BE1-3644-A2874C6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1"/>
          <a:stretch/>
        </p:blipFill>
        <p:spPr>
          <a:xfrm>
            <a:off x="5775632" y="1743741"/>
            <a:ext cx="6139922" cy="26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indendørs&#10;&#10;Automatisk genereret beskrivelse">
            <a:extLst>
              <a:ext uri="{FF2B5EF4-FFF2-40B4-BE49-F238E27FC236}">
                <a16:creationId xmlns:a16="http://schemas.microsoft.com/office/drawing/2014/main" id="{7F5793E0-0F2F-CB4A-9A27-AA22F7961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8524" r="3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92FF3C8-B7FF-A130-9CAB-5142E39B6B75}"/>
              </a:ext>
            </a:extLst>
          </p:cNvPr>
          <p:cNvSpPr/>
          <p:nvPr/>
        </p:nvSpPr>
        <p:spPr>
          <a:xfrm>
            <a:off x="0" y="0"/>
            <a:ext cx="6348046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2">
                  <a:lumMod val="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51CF9A6-51F7-E315-1AB2-B75E607F7168}"/>
              </a:ext>
            </a:extLst>
          </p:cNvPr>
          <p:cNvSpPr/>
          <p:nvPr/>
        </p:nvSpPr>
        <p:spPr>
          <a:xfrm>
            <a:off x="0" y="0"/>
            <a:ext cx="5389685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26DC61C-A79A-EAD6-D8A8-A1AA596C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4EA561-B6DD-BB08-CBD2-DC1707602B4A}"/>
              </a:ext>
            </a:extLst>
          </p:cNvPr>
          <p:cNvSpPr txBox="1"/>
          <p:nvPr/>
        </p:nvSpPr>
        <p:spPr>
          <a:xfrm>
            <a:off x="914400" y="3991709"/>
            <a:ext cx="4668715" cy="207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Exceptionally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treatment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of: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Muscle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tensions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Low back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pain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Acute</a:t>
            </a: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sports injuries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E851A98-89B5-27F6-4135-69BE199B9945}"/>
              </a:ext>
            </a:extLst>
          </p:cNvPr>
          <p:cNvSpPr txBox="1"/>
          <p:nvPr/>
        </p:nvSpPr>
        <p:spPr>
          <a:xfrm>
            <a:off x="931985" y="2433222"/>
            <a:ext cx="6101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PowerLaser</a:t>
            </a:r>
            <a:r>
              <a:rPr lang="da-DK" sz="3600" baseline="3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</a:p>
          <a:p>
            <a:r>
              <a:rPr lang="da-DK" sz="36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Pro1500</a:t>
            </a:r>
            <a:endParaRPr lang="da-DK" sz="4000" dirty="0">
              <a:solidFill>
                <a:schemeClr val="bg1">
                  <a:lumMod val="9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2" name="Billede 11" descr="Et billede, der indeholder indendørs, sort, våben&#10;&#10;Automatisk genereret beskrivelse">
            <a:extLst>
              <a:ext uri="{FF2B5EF4-FFF2-40B4-BE49-F238E27FC236}">
                <a16:creationId xmlns:a16="http://schemas.microsoft.com/office/drawing/2014/main" id="{E2F3C4CA-6D6D-3BE1-3644-A2874C6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7"/>
          <a:stretch/>
        </p:blipFill>
        <p:spPr>
          <a:xfrm>
            <a:off x="5775632" y="2693580"/>
            <a:ext cx="6139922" cy="29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mand&#10;&#10;Automatisk genereret beskrivelse">
            <a:extLst>
              <a:ext uri="{FF2B5EF4-FFF2-40B4-BE49-F238E27FC236}">
                <a16:creationId xmlns:a16="http://schemas.microsoft.com/office/drawing/2014/main" id="{E875F169-61AB-EAEF-115B-BF28E5DF0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5626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BEEF75A-509E-EF67-7A9F-C9D1435141D8}"/>
              </a:ext>
            </a:extLst>
          </p:cNvPr>
          <p:cNvSpPr/>
          <p:nvPr/>
        </p:nvSpPr>
        <p:spPr>
          <a:xfrm rot="5400000">
            <a:off x="4689232" y="-4689231"/>
            <a:ext cx="2813540" cy="12192003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38000">
                <a:schemeClr val="bg2">
                  <a:alpha val="30000"/>
                  <a:lumMod val="2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430388A-D283-C6EB-FC28-8E7D1EBEE2D7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503DED1-6706-0765-9875-6E0E42B95970}"/>
              </a:ext>
            </a:extLst>
          </p:cNvPr>
          <p:cNvSpPr/>
          <p:nvPr/>
        </p:nvSpPr>
        <p:spPr>
          <a:xfrm>
            <a:off x="0" y="0"/>
            <a:ext cx="5389685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C122F-821A-6A22-4F56-236170A5A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391B06-0B16-B579-A175-539EBDB34C78}"/>
              </a:ext>
            </a:extLst>
          </p:cNvPr>
          <p:cNvSpPr txBox="1"/>
          <p:nvPr/>
        </p:nvSpPr>
        <p:spPr>
          <a:xfrm>
            <a:off x="914400" y="3797035"/>
            <a:ext cx="466871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Extremely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 large </a:t>
            </a:r>
            <a:r>
              <a:rPr lang="da-DK" sz="16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area</a:t>
            </a:r>
            <a:r>
              <a:rPr lang="da-DK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: 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Pain management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Sports injuries</a:t>
            </a:r>
            <a:b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Skin </a:t>
            </a:r>
            <a:r>
              <a:rPr lang="da-DK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disordes</a:t>
            </a:r>
            <a:endParaRPr lang="da-DK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da-DK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da-DK" sz="2400" b="1" dirty="0" err="1">
                <a:solidFill>
                  <a:srgbClr val="FF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Fertility</a:t>
            </a:r>
            <a:endParaRPr lang="da-DK" sz="2400" b="1" dirty="0">
              <a:solidFill>
                <a:srgbClr val="FF0000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CDE3518-B037-7FDD-3DB1-B3E77B30DB5B}"/>
              </a:ext>
            </a:extLst>
          </p:cNvPr>
          <p:cNvSpPr txBox="1"/>
          <p:nvPr/>
        </p:nvSpPr>
        <p:spPr>
          <a:xfrm>
            <a:off x="931985" y="2433222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GigaLaser</a:t>
            </a:r>
            <a:r>
              <a:rPr lang="da-DK" sz="3500" baseline="50000" dirty="0" err="1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a-DK" sz="4000" baseline="50000" dirty="0">
                <a:solidFill>
                  <a:schemeClr val="bg1">
                    <a:lumMod val="9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da-DK" sz="4000" dirty="0">
              <a:solidFill>
                <a:schemeClr val="bg1">
                  <a:lumMod val="9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" name="Billede 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4C5F88B-44F9-2046-0D81-CA9BF56DB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r="12884"/>
          <a:stretch/>
        </p:blipFill>
        <p:spPr>
          <a:xfrm>
            <a:off x="6166886" y="226828"/>
            <a:ext cx="5298512" cy="64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DE379-14CB-FB92-0A08-C664AA7E3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Fitness, liggende&#10;&#10;Automatisk genereret beskrivelse">
            <a:extLst>
              <a:ext uri="{FF2B5EF4-FFF2-40B4-BE49-F238E27FC236}">
                <a16:creationId xmlns:a16="http://schemas.microsoft.com/office/drawing/2014/main" id="{0372FA24-130E-9F23-4566-21CFEFCE13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B911735-FE3A-AF48-FCE4-86453A253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6B2DAED-3232-13A9-F994-8B3B43388A6A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1B2AF94-CAD5-A22E-3541-7FA915A6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r="12884"/>
          <a:stretch/>
        </p:blipFill>
        <p:spPr>
          <a:xfrm>
            <a:off x="5812467" y="350102"/>
            <a:ext cx="4997300" cy="604361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5C33C8C-D712-27F8-8CA8-7A6F4918D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2" y="5783178"/>
            <a:ext cx="3183175" cy="670142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7DD9C5E8-B2A4-A896-ED4A-F16189822D2A}"/>
              </a:ext>
            </a:extLst>
          </p:cNvPr>
          <p:cNvSpPr txBox="1"/>
          <p:nvPr/>
        </p:nvSpPr>
        <p:spPr>
          <a:xfrm>
            <a:off x="914400" y="474785"/>
            <a:ext cx="79877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GigaLaser</a:t>
            </a:r>
            <a:r>
              <a:rPr lang="da-DK" sz="5400" baseline="300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TM</a:t>
            </a:r>
            <a:endParaRPr lang="da-DK" sz="5400" baseline="30000" dirty="0">
              <a:solidFill>
                <a:srgbClr val="333333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Very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large </a:t>
            </a:r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area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therapy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laser,</a:t>
            </a:r>
          </a:p>
          <a:p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combining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18W laser </a:t>
            </a:r>
          </a:p>
          <a:p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 red &amp; </a:t>
            </a:r>
            <a:r>
              <a:rPr lang="da-DK" sz="2800" dirty="0" err="1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blue</a:t>
            </a:r>
            <a:r>
              <a:rPr lang="da-DK" sz="2800" dirty="0">
                <a:solidFill>
                  <a:srgbClr val="33333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34802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81DC-A84A-D867-8A24-A9E7D311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7BFB236-80A9-883B-AD12-3DF494FE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387960" y="399510"/>
            <a:ext cx="3190509" cy="4885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9E4D323-8F05-4C79-C068-5AA74B282B90}"/>
              </a:ext>
            </a:extLst>
          </p:cNvPr>
          <p:cNvSpPr txBox="1"/>
          <p:nvPr/>
        </p:nvSpPr>
        <p:spPr>
          <a:xfrm>
            <a:off x="914400" y="23915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4" name="Billede 3" descr="Et billede, der indeholder udendørs, Hesteudstyr, hovedtøj, Tøjle&#10;&#10;Automatisk genereret beskrivelse">
            <a:extLst>
              <a:ext uri="{FF2B5EF4-FFF2-40B4-BE49-F238E27FC236}">
                <a16:creationId xmlns:a16="http://schemas.microsoft.com/office/drawing/2014/main" id="{D78C7389-7481-59E0-2A3C-45335D2A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 b="9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5DC95B-A9EF-3A86-DDF7-A31F7D1C1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540360" y="551910"/>
            <a:ext cx="3190509" cy="48851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E5D84B6-8A6D-B55B-97DE-5B8365276971}"/>
              </a:ext>
            </a:extLst>
          </p:cNvPr>
          <p:cNvSpPr txBox="1"/>
          <p:nvPr/>
        </p:nvSpPr>
        <p:spPr>
          <a:xfrm>
            <a:off x="1066800" y="2543908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Lasers for </a:t>
            </a:r>
          </a:p>
          <a:p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better</a:t>
            </a:r>
            <a:r>
              <a:rPr lang="da-DK" sz="5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a-DK" sz="5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life</a:t>
            </a:r>
            <a:endParaRPr lang="da-DK" sz="5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238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Poppins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Birgitte Kirk</dc:creator>
  <cp:lastModifiedBy>Krister Wilberg Laursen</cp:lastModifiedBy>
  <cp:revision>22</cp:revision>
  <dcterms:created xsi:type="dcterms:W3CDTF">2022-10-05T12:17:25Z</dcterms:created>
  <dcterms:modified xsi:type="dcterms:W3CDTF">2024-02-14T13:32:22Z</dcterms:modified>
</cp:coreProperties>
</file>